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3E3A69AE-1488-496D-A39C-C09ACA9504CA}" type="datetimeFigureOut">
              <a:rPr lang="en-AU" smtClean="0"/>
              <a:t>3/09/2020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CEB9B7DC-53C2-4E74-B7B4-A0DB30C579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17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839" y="377126"/>
            <a:ext cx="8596668" cy="661261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324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241F00-89F9-460F-8ABD-7A550DBF94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08" y="6407779"/>
            <a:ext cx="1364516" cy="45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6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4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8000"/>
          </a:solidFill>
          <a:latin typeface="Futura Std Book" panose="020B0502020204020303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8000"/>
        </a:buClr>
        <a:buSzPct val="8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Futura Std Book" panose="020B0502020204020303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008000"/>
        </a:buClr>
        <a:buSzPct val="80000"/>
        <a:buFont typeface="Wingdings" panose="05000000000000000000" pitchFamily="2" charset="2"/>
        <a:buChar char="Ø"/>
        <a:defRPr sz="1600" kern="1200">
          <a:solidFill>
            <a:schemeClr val="tx1">
              <a:lumMod val="75000"/>
              <a:lumOff val="25000"/>
            </a:schemeClr>
          </a:solidFill>
          <a:latin typeface="Futura Std Book" panose="020B0502020204020303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8000"/>
        </a:buClr>
        <a:buSzPct val="80000"/>
        <a:buFont typeface="Wingdings" panose="05000000000000000000" pitchFamily="2" charset="2"/>
        <a:buChar char="Ø"/>
        <a:defRPr sz="1400" kern="1200">
          <a:solidFill>
            <a:schemeClr val="tx1">
              <a:lumMod val="75000"/>
              <a:lumOff val="25000"/>
            </a:schemeClr>
          </a:solidFill>
          <a:latin typeface="Futura Std Book" panose="020B0502020204020303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8000"/>
        </a:buClr>
        <a:buSzPct val="80000"/>
        <a:buFont typeface="Wingdings" panose="05000000000000000000" pitchFamily="2" charset="2"/>
        <a:buChar char="Ø"/>
        <a:defRPr sz="1200" kern="1200">
          <a:solidFill>
            <a:schemeClr val="tx1">
              <a:lumMod val="75000"/>
              <a:lumOff val="25000"/>
            </a:schemeClr>
          </a:solidFill>
          <a:latin typeface="Futura Std Book" panose="020B0502020204020303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8000"/>
        </a:buClr>
        <a:buSzPct val="80000"/>
        <a:buFont typeface="Wingdings" panose="05000000000000000000" pitchFamily="2" charset="2"/>
        <a:buChar char="Ø"/>
        <a:defRPr sz="1200" kern="1200">
          <a:solidFill>
            <a:schemeClr val="tx1">
              <a:lumMod val="75000"/>
              <a:lumOff val="25000"/>
            </a:schemeClr>
          </a:solidFill>
          <a:latin typeface="Futura Std Book" panose="020B0502020204020303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5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</p:sld>
</file>

<file path=ppt/theme/theme1.xml><?xml version="1.0" encoding="utf-8"?>
<a:theme xmlns:a="http://schemas.openxmlformats.org/drawingml/2006/main" name="1_Facet">
  <a:themeElements>
    <a:clrScheme name="Custom 2">
      <a:dk1>
        <a:srgbClr val="000000"/>
      </a:dk1>
      <a:lt1>
        <a:sysClr val="window" lastClr="FFFFFF"/>
      </a:lt1>
      <a:dk2>
        <a:srgbClr val="FFFFFF"/>
      </a:dk2>
      <a:lt2>
        <a:srgbClr val="F3F3F2"/>
      </a:lt2>
      <a:accent1>
        <a:srgbClr val="F8B323"/>
      </a:accent1>
      <a:accent2>
        <a:srgbClr val="FFC000"/>
      </a:accent2>
      <a:accent3>
        <a:srgbClr val="FFC000"/>
      </a:accent3>
      <a:accent4>
        <a:srgbClr val="FFC000"/>
      </a:accent4>
      <a:accent5>
        <a:srgbClr val="FFC000"/>
      </a:accent5>
      <a:accent6>
        <a:srgbClr val="FFC000"/>
      </a:accent6>
      <a:hlink>
        <a:srgbClr val="46B2B5"/>
      </a:hlink>
      <a:folHlink>
        <a:srgbClr val="A4669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3DBD92C14B04186D7DE98A098E1B1" ma:contentTypeVersion="13" ma:contentTypeDescription="Create a new document." ma:contentTypeScope="" ma:versionID="15c7727def68761a14cad20e8df7dcad">
  <xsd:schema xmlns:xsd="http://www.w3.org/2001/XMLSchema" xmlns:xs="http://www.w3.org/2001/XMLSchema" xmlns:p="http://schemas.microsoft.com/office/2006/metadata/properties" xmlns:ns3="32bc3960-5258-4218-b211-ecd2752fee5f" xmlns:ns4="0028f316-f65d-4551-a696-c87bd2f2ac45" targetNamespace="http://schemas.microsoft.com/office/2006/metadata/properties" ma:root="true" ma:fieldsID="fcf7ca98f40bec2389b128a823fb74a2" ns3:_="" ns4:_="">
    <xsd:import namespace="32bc3960-5258-4218-b211-ecd2752fee5f"/>
    <xsd:import namespace="0028f316-f65d-4551-a696-c87bd2f2ac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c3960-5258-4218-b211-ecd2752fe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8f316-f65d-4551-a696-c87bd2f2ac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18AAC-F31D-423A-ABBA-34D3BB842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bc3960-5258-4218-b211-ecd2752fee5f"/>
    <ds:schemaRef ds:uri="0028f316-f65d-4551-a696-c87bd2f2ac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7C1B0B-5BC7-4970-B0C9-A39A661948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D72A40-81F8-463F-B528-995080381251}">
  <ds:schemaRefs>
    <ds:schemaRef ds:uri="http://www.w3.org/XML/1998/namespace"/>
    <ds:schemaRef ds:uri="http://purl.org/dc/elements/1.1/"/>
    <ds:schemaRef ds:uri="http://schemas.microsoft.com/office/2006/documentManagement/types"/>
    <ds:schemaRef ds:uri="32bc3960-5258-4218-b211-ecd2752fee5f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028f316-f65d-4551-a696-c87bd2f2ac4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Futura Std Book</vt:lpstr>
      <vt:lpstr>Trebuchet MS</vt:lpstr>
      <vt:lpstr>Wingdings</vt:lpstr>
      <vt:lpstr>Wingdings 3</vt:lpstr>
      <vt:lpstr>1_Facet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ASVO Admin</dc:creator>
  <cp:lastModifiedBy>ASVO MS Office</cp:lastModifiedBy>
  <cp:revision>1</cp:revision>
  <dcterms:created xsi:type="dcterms:W3CDTF">2020-06-02T05:19:00Z</dcterms:created>
  <dcterms:modified xsi:type="dcterms:W3CDTF">2020-09-03T02:40:56Z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0x0101009C23DBD92C14B04186D7DE98A098E1B1</vt:lpwstr>
  </property>
</Properties>
</file>